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93" r:id="rId10"/>
    <p:sldId id="294" r:id="rId11"/>
    <p:sldId id="295" r:id="rId12"/>
    <p:sldId id="296" r:id="rId13"/>
    <p:sldId id="297" r:id="rId14"/>
    <p:sldId id="298" r:id="rId15"/>
    <p:sldId id="264" r:id="rId16"/>
    <p:sldId id="265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E02CC6"/>
    <a:srgbClr val="1CF026"/>
    <a:srgbClr val="9933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A152A-F4BD-4586-8D07-48CAA2BAB6F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E5650-AE81-4F6C-8BA1-FC483695E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23.xml"/><Relationship Id="rId18" Type="http://schemas.openxmlformats.org/officeDocument/2006/relationships/slide" Target="slide25.xml"/><Relationship Id="rId26" Type="http://schemas.openxmlformats.org/officeDocument/2006/relationships/slide" Target="slide38.xml"/><Relationship Id="rId3" Type="http://schemas.openxmlformats.org/officeDocument/2006/relationships/slide" Target="slide21.xml"/><Relationship Id="rId21" Type="http://schemas.openxmlformats.org/officeDocument/2006/relationships/slide" Target="slide39.xml"/><Relationship Id="rId7" Type="http://schemas.openxmlformats.org/officeDocument/2006/relationships/slide" Target="slide19.xml"/><Relationship Id="rId12" Type="http://schemas.openxmlformats.org/officeDocument/2006/relationships/slide" Target="slide20.xml"/><Relationship Id="rId17" Type="http://schemas.openxmlformats.org/officeDocument/2006/relationships/slide" Target="slide18.xml"/><Relationship Id="rId25" Type="http://schemas.openxmlformats.org/officeDocument/2006/relationships/slide" Target="slide32.xml"/><Relationship Id="rId2" Type="http://schemas.openxmlformats.org/officeDocument/2006/relationships/slide" Target="slide16.xml"/><Relationship Id="rId16" Type="http://schemas.openxmlformats.org/officeDocument/2006/relationships/slide" Target="slide37.xml"/><Relationship Id="rId20" Type="http://schemas.openxmlformats.org/officeDocument/2006/relationships/slide" Target="slide3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0.xml"/><Relationship Id="rId11" Type="http://schemas.openxmlformats.org/officeDocument/2006/relationships/slide" Target="slide36.xml"/><Relationship Id="rId24" Type="http://schemas.openxmlformats.org/officeDocument/2006/relationships/slide" Target="slide30.xml"/><Relationship Id="rId5" Type="http://schemas.openxmlformats.org/officeDocument/2006/relationships/slide" Target="slide31.xml"/><Relationship Id="rId15" Type="http://schemas.openxmlformats.org/officeDocument/2006/relationships/slide" Target="slide34.xml"/><Relationship Id="rId23" Type="http://schemas.openxmlformats.org/officeDocument/2006/relationships/slide" Target="slide24.xml"/><Relationship Id="rId10" Type="http://schemas.openxmlformats.org/officeDocument/2006/relationships/slide" Target="slide33.xml"/><Relationship Id="rId19" Type="http://schemas.openxmlformats.org/officeDocument/2006/relationships/slide" Target="slide27.xml"/><Relationship Id="rId4" Type="http://schemas.openxmlformats.org/officeDocument/2006/relationships/slide" Target="slide28.xml"/><Relationship Id="rId9" Type="http://schemas.openxmlformats.org/officeDocument/2006/relationships/slide" Target="slide29.xml"/><Relationship Id="rId14" Type="http://schemas.openxmlformats.org/officeDocument/2006/relationships/slide" Target="slide26.xml"/><Relationship Id="rId22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360045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CA" sz="10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Jeopardy!</a:t>
            </a:r>
            <a:endParaRPr lang="en-US" sz="10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28800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>
                <a:solidFill>
                  <a:srgbClr val="7030A0"/>
                </a:solidFill>
              </a:rPr>
              <a:t>Hosted by</a:t>
            </a:r>
          </a:p>
          <a:p>
            <a:r>
              <a:rPr lang="en-CA" dirty="0" smtClean="0">
                <a:solidFill>
                  <a:srgbClr val="7030A0"/>
                </a:solidFill>
              </a:rPr>
              <a:t>Brandi Cronan</a:t>
            </a:r>
          </a:p>
          <a:p>
            <a:r>
              <a:rPr lang="en-CA" dirty="0" smtClean="0">
                <a:solidFill>
                  <a:srgbClr val="7030A0"/>
                </a:solidFill>
              </a:rPr>
              <a:t>And</a:t>
            </a:r>
          </a:p>
          <a:p>
            <a:r>
              <a:rPr lang="en-CA" dirty="0" smtClean="0">
                <a:solidFill>
                  <a:srgbClr val="7030A0"/>
                </a:solidFill>
              </a:rPr>
              <a:t>Krystal Shaw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8000" dirty="0" smtClean="0">
                <a:solidFill>
                  <a:srgbClr val="00B0F0"/>
                </a:solidFill>
              </a:rPr>
              <a:t>You’re not Albert Einstein’s twin...</a:t>
            </a:r>
          </a:p>
          <a:p>
            <a:pPr algn="ctr"/>
            <a:r>
              <a:rPr lang="en-CA" sz="8000" dirty="0" smtClean="0">
                <a:solidFill>
                  <a:srgbClr val="00B0F0"/>
                </a:solidFill>
              </a:rPr>
              <a:t>YOU ARE ALBERT EINSTEIN!!!!    </a:t>
            </a:r>
            <a:endParaRPr lang="en-US" sz="8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3800" dirty="0" smtClean="0">
                <a:solidFill>
                  <a:srgbClr val="7030A0"/>
                </a:solidFill>
              </a:rPr>
              <a:t>Could that have been any easier?</a:t>
            </a:r>
            <a:endParaRPr lang="en-US" sz="13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85800"/>
            <a:ext cx="9144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1500" dirty="0" smtClean="0">
                <a:solidFill>
                  <a:srgbClr val="00B0F0"/>
                </a:solidFill>
              </a:rPr>
              <a:t>You finally got a question right!</a:t>
            </a:r>
            <a:endParaRPr lang="en-US" sz="115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1000" dirty="0" smtClean="0">
                <a:solidFill>
                  <a:srgbClr val="7030A0"/>
                </a:solidFill>
              </a:rPr>
              <a:t>Your mom would be very proud of you right now</a:t>
            </a:r>
            <a:endParaRPr lang="en-US" sz="11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0"/>
            <a:ext cx="9144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1500" dirty="0" smtClean="0">
                <a:solidFill>
                  <a:srgbClr val="00B0F0"/>
                </a:solidFill>
              </a:rPr>
              <a:t>Way to totally miss that question</a:t>
            </a:r>
            <a:endParaRPr lang="en-US" sz="115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6903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/>
                        <a:t>Ghost Stories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/>
                        <a:t>Helen Keller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/>
                        <a:t>The Boy in the Striped Pyjamas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/>
                        <a:t>The Wave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/>
                        <a:t>Edgar</a:t>
                      </a:r>
                      <a:r>
                        <a:rPr lang="en-CA" sz="2400" baseline="0" dirty="0" smtClean="0"/>
                        <a:t> Allan Poe</a:t>
                      </a:r>
                      <a:endParaRPr lang="en-US" sz="24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" action="ppaction://hlinksldjump"/>
                        </a:rPr>
                        <a:t>$100</a:t>
                      </a:r>
                      <a:endParaRPr lang="en-US" sz="4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3" action="ppaction://hlinksldjump"/>
                        </a:rPr>
                        <a:t>$100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4" action="ppaction://hlinksldjump"/>
                        </a:rPr>
                        <a:t>$100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5" action="ppaction://hlinksldjump"/>
                        </a:rPr>
                        <a:t>$100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6" action="ppaction://hlinksldjump"/>
                        </a:rPr>
                        <a:t>$100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7" action="ppaction://hlinksldjump"/>
                        </a:rPr>
                        <a:t>$200</a:t>
                      </a:r>
                      <a:endParaRPr lang="en-US" sz="4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8" action="ppaction://hlinksldjump"/>
                        </a:rPr>
                        <a:t>$200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9" action="ppaction://hlinksldjump"/>
                        </a:rPr>
                        <a:t>$200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0" action="ppaction://hlinksldjump"/>
                        </a:rPr>
                        <a:t>$200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1" action="ppaction://hlinksldjump"/>
                        </a:rPr>
                        <a:t>$200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2" action="ppaction://hlinksldjump"/>
                        </a:rPr>
                        <a:t>$300</a:t>
                      </a:r>
                      <a:endParaRPr lang="en-US" sz="4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3" action="ppaction://hlinksldjump"/>
                        </a:rPr>
                        <a:t>$300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4" action="ppaction://hlinksldjump"/>
                        </a:rPr>
                        <a:t>$300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5" action="ppaction://hlinksldjump"/>
                        </a:rPr>
                        <a:t>$300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6" action="ppaction://hlinksldjump"/>
                        </a:rPr>
                        <a:t>$300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7" action="ppaction://hlinksldjump"/>
                        </a:rPr>
                        <a:t>$400</a:t>
                      </a:r>
                      <a:endParaRPr lang="en-US" sz="4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8" action="ppaction://hlinksldjump"/>
                        </a:rPr>
                        <a:t>$400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19" action="ppaction://hlinksldjump"/>
                        </a:rPr>
                        <a:t>$400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0" action="ppaction://hlinksldjump"/>
                        </a:rPr>
                        <a:t>$400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1" action="ppaction://hlinksldjump"/>
                        </a:rPr>
                        <a:t>$400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2" action="ppaction://hlinksldjump"/>
                        </a:rPr>
                        <a:t>$500</a:t>
                      </a:r>
                      <a:endParaRPr lang="en-US" sz="4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3" action="ppaction://hlinksldjump"/>
                        </a:rPr>
                        <a:t>$500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4" action="ppaction://hlinksldjump"/>
                        </a:rPr>
                        <a:t>$500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5" action="ppaction://hlinksldjump"/>
                        </a:rPr>
                        <a:t>$500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4000" dirty="0" smtClean="0">
                          <a:solidFill>
                            <a:srgbClr val="0000FF"/>
                          </a:solidFill>
                          <a:hlinkClick r:id="rId26" action="ppaction://hlinksldjump"/>
                        </a:rPr>
                        <a:t>$500</a:t>
                      </a:r>
                      <a:endParaRPr lang="en-US" sz="4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2785" y="734295"/>
            <a:ext cx="7467600" cy="54102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14400"/>
            <a:ext cx="7391400" cy="518160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Who is the author of The Ghost Stories Of</a:t>
            </a:r>
          </a:p>
          <a:p>
            <a:pPr>
              <a:buNone/>
            </a:pPr>
            <a:r>
              <a:rPr lang="en-CA" dirty="0" smtClean="0"/>
              <a:t>Saskatchewan?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</a:t>
            </a:r>
            <a:r>
              <a:rPr lang="en-US" dirty="0" smtClean="0">
                <a:hlinkClick r:id="rId2" action="ppaction://hlinksldjump"/>
              </a:rPr>
              <a:t>Jo-Anne Christensen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b) </a:t>
            </a:r>
            <a:r>
              <a:rPr lang="en-CA" dirty="0" smtClean="0">
                <a:hlinkClick r:id="rId3" action="ppaction://hlinksldjump"/>
              </a:rPr>
              <a:t>Dr. Seuss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c) </a:t>
            </a:r>
            <a:r>
              <a:rPr lang="en-US" dirty="0" smtClean="0">
                <a:hlinkClick r:id="rId4" action="ppaction://hlinksldjump"/>
              </a:rPr>
              <a:t>Todd Strasser </a:t>
            </a:r>
            <a:endParaRPr lang="en-CA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838200"/>
            <a:ext cx="7772400" cy="52578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How did the doc’s wife die in A Warning From Doc’s Wife?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</a:t>
            </a:r>
            <a:r>
              <a:rPr lang="en-CA" dirty="0" smtClean="0">
                <a:hlinkClick r:id="rId2" action="ppaction://hlinksldjump"/>
              </a:rPr>
              <a:t>Hit by a train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b) </a:t>
            </a:r>
            <a:r>
              <a:rPr lang="en-CA" dirty="0" smtClean="0">
                <a:hlinkClick r:id="rId2" action="ppaction://hlinksldjump"/>
              </a:rPr>
              <a:t>Spanish Influenza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c) </a:t>
            </a:r>
            <a:r>
              <a:rPr lang="en-CA" dirty="0" smtClean="0">
                <a:hlinkClick r:id="rId3" action="ppaction://hlinksldjump"/>
              </a:rPr>
              <a:t>Tuberculosis 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5152" y="762000"/>
            <a:ext cx="7470648" cy="54132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 Where did The Mystery at The Moose Head take place?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</a:t>
            </a:r>
            <a:r>
              <a:rPr lang="en-CA" dirty="0" smtClean="0">
                <a:hlinkClick r:id="rId2" action="ppaction://hlinksldjump"/>
              </a:rPr>
              <a:t>Kenosee Lake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b) </a:t>
            </a:r>
            <a:r>
              <a:rPr lang="en-CA" dirty="0" smtClean="0">
                <a:hlinkClick r:id="rId3" action="ppaction://hlinksldjump"/>
              </a:rPr>
              <a:t>Moose Jaw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c) </a:t>
            </a:r>
            <a:r>
              <a:rPr lang="en-CA" dirty="0" smtClean="0">
                <a:hlinkClick r:id="rId3" action="ppaction://hlinksldjump"/>
              </a:rPr>
              <a:t>Estevan</a:t>
            </a:r>
            <a:r>
              <a:rPr lang="en-CA" dirty="0" smtClean="0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838200"/>
            <a:ext cx="7772400" cy="52578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Where was the playground in The Unseen Playmate?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</a:t>
            </a:r>
            <a:r>
              <a:rPr lang="en-CA" dirty="0" smtClean="0">
                <a:hlinkClick r:id="rId2" action="ppaction://hlinksldjump"/>
              </a:rPr>
              <a:t>Saskatoon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b)</a:t>
            </a:r>
            <a:r>
              <a:rPr lang="en-CA" dirty="0" smtClean="0">
                <a:hlinkClick r:id="rId3" action="ppaction://hlinksldjump"/>
              </a:rPr>
              <a:t> Regina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c) </a:t>
            </a:r>
            <a:r>
              <a:rPr lang="en-CA" dirty="0" smtClean="0">
                <a:hlinkClick r:id="rId2" action="ppaction://hlinksldjump"/>
              </a:rPr>
              <a:t>Tux ford</a:t>
            </a:r>
            <a:endParaRPr lang="en-C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81200"/>
            <a:ext cx="914399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5000" dirty="0" smtClean="0">
                <a:solidFill>
                  <a:srgbClr val="00B0F0"/>
                </a:solidFill>
              </a:rPr>
              <a:t>You go girl!</a:t>
            </a:r>
            <a:endParaRPr lang="en-US" sz="15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5152" y="762000"/>
            <a:ext cx="7470648" cy="54132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When did A Cold Reception at Belle Plaine take place?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2000</a:t>
            </a:r>
          </a:p>
          <a:p>
            <a:pPr>
              <a:buNone/>
            </a:pPr>
            <a:r>
              <a:rPr lang="en-CA" dirty="0" smtClean="0"/>
              <a:t>		b) </a:t>
            </a:r>
            <a:r>
              <a:rPr lang="en-CA" dirty="0" smtClean="0">
                <a:hlinkClick r:id="rId2" action="ppaction://hlinksldjump"/>
              </a:rPr>
              <a:t>1937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		c) </a:t>
            </a:r>
            <a:r>
              <a:rPr lang="en-CA" dirty="0" smtClean="0">
                <a:hlinkClick r:id="rId3" action="ppaction://hlinksldjump"/>
              </a:rPr>
              <a:t>1919</a:t>
            </a: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755075"/>
            <a:ext cx="7470648" cy="5413248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906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was Helen Kellers problem?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Blind and deaf</a:t>
            </a:r>
          </a:p>
          <a:p>
            <a:pPr>
              <a:buNone/>
            </a:pPr>
            <a:r>
              <a:rPr lang="en-CA" dirty="0" smtClean="0"/>
              <a:t>		b) Mute</a:t>
            </a:r>
          </a:p>
          <a:p>
            <a:pPr>
              <a:buNone/>
            </a:pPr>
            <a:r>
              <a:rPr lang="en-CA" dirty="0" smtClean="0"/>
              <a:t>		c) Mentally handicapped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755075"/>
            <a:ext cx="7470648" cy="5413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What was the name of the movie about Helen Keller?</a:t>
            </a:r>
          </a:p>
          <a:p>
            <a:pP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a) Helen Keller’s Story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b) The Miracle Worker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c) The Life of Helen Keller </a:t>
            </a:r>
          </a:p>
          <a:p>
            <a:pPr>
              <a:buNone/>
            </a:pPr>
            <a:endParaRPr lang="en-C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400" y="755075"/>
            <a:ext cx="7470648" cy="5413248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7388352" cy="5184648"/>
          </a:xfrm>
          <a:ln>
            <a:noFill/>
          </a:ln>
        </p:spPr>
        <p:txBody>
          <a:bodyPr/>
          <a:lstStyle/>
          <a:p>
            <a:pPr>
              <a:buNone/>
            </a:pPr>
            <a:r>
              <a:rPr lang="en-CA" dirty="0" smtClean="0"/>
              <a:t>What was the first word Helen Keller spoke?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Mama</a:t>
            </a:r>
          </a:p>
          <a:p>
            <a:pPr>
              <a:buNone/>
            </a:pPr>
            <a:r>
              <a:rPr lang="en-CA" dirty="0" smtClean="0"/>
              <a:t>		b) </a:t>
            </a:r>
          </a:p>
          <a:p>
            <a:pPr>
              <a:buNone/>
            </a:pPr>
            <a:r>
              <a:rPr lang="en-CA" dirty="0" smtClean="0"/>
              <a:t>		c) Water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706585"/>
            <a:ext cx="7470648" cy="5413248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144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was the name of Helen Kellers teacher?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</a:t>
            </a:r>
            <a:r>
              <a:rPr lang="en-US" dirty="0" smtClean="0"/>
              <a:t> Annie Sullivan</a:t>
            </a:r>
          </a:p>
          <a:p>
            <a:pPr>
              <a:buNone/>
            </a:pPr>
            <a:r>
              <a:rPr lang="en-CA" dirty="0" smtClean="0"/>
              <a:t>		b) Anne Saunders</a:t>
            </a:r>
          </a:p>
          <a:p>
            <a:pPr>
              <a:buNone/>
            </a:pPr>
            <a:r>
              <a:rPr lang="en-CA" dirty="0" smtClean="0"/>
              <a:t>		c) Kate Adams</a:t>
            </a:r>
            <a:br>
              <a:rPr lang="en-CA" dirty="0" smtClean="0"/>
            </a:br>
            <a:endParaRPr lang="en-CA" dirty="0" smtClean="0"/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755075"/>
            <a:ext cx="7470648" cy="5413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88352" cy="5184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Which one of these was Helen Keller’s quote?</a:t>
            </a:r>
          </a:p>
          <a:p>
            <a:pP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a) "You can avoid reality, but you cannot avoid the consequences of avoiding reality." 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b) "Not everything that can be counted counts, and not everything that counts can be counted."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c) “</a:t>
            </a:r>
            <a:r>
              <a:rPr lang="en-CA" sz="2800" dirty="0" smtClean="0">
                <a:solidFill>
                  <a:schemeClr val="bg1"/>
                </a:solidFill>
              </a:rPr>
              <a:t>Death is no more than passing from one room into another. But there's a difference for me, you know. Because in that other room I shall be able to see”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1CF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When did The Boy in the Striped Pyjamas take place?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1945</a:t>
            </a:r>
          </a:p>
          <a:p>
            <a:pPr>
              <a:buNone/>
            </a:pPr>
            <a:r>
              <a:rPr lang="en-CA" dirty="0" smtClean="0"/>
              <a:t>		b) 1940</a:t>
            </a:r>
          </a:p>
          <a:p>
            <a:pPr>
              <a:buNone/>
            </a:pPr>
            <a:r>
              <a:rPr lang="en-CA" dirty="0" smtClean="0"/>
              <a:t>		c) 1930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F0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838200"/>
            <a:ext cx="7470648" cy="54132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Who is </a:t>
            </a:r>
            <a:r>
              <a:rPr lang="en-CA" dirty="0" err="1" smtClean="0"/>
              <a:t>Pavel</a:t>
            </a:r>
            <a:r>
              <a:rPr lang="en-CA" dirty="0" smtClean="0"/>
              <a:t>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The boy on the “farm”</a:t>
            </a:r>
          </a:p>
          <a:p>
            <a:pPr>
              <a:buNone/>
            </a:pPr>
            <a:r>
              <a:rPr lang="en-CA" dirty="0" smtClean="0"/>
              <a:t>		b) Bruno’s dad</a:t>
            </a:r>
          </a:p>
          <a:p>
            <a:pPr>
              <a:buNone/>
            </a:pPr>
            <a:r>
              <a:rPr lang="en-CA" dirty="0" smtClean="0"/>
              <a:t>		c) Kitchen worker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1CF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388352" cy="5184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dirty="0" smtClean="0"/>
              <a:t>What did Bruno believe the concentration camp was?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A farm</a:t>
            </a:r>
          </a:p>
          <a:p>
            <a:pPr>
              <a:buNone/>
            </a:pPr>
            <a:r>
              <a:rPr lang="en-CA" dirty="0" smtClean="0"/>
              <a:t>		b) Bible camp</a:t>
            </a:r>
          </a:p>
          <a:p>
            <a:pPr>
              <a:buNone/>
            </a:pPr>
            <a:r>
              <a:rPr lang="en-CA" dirty="0" smtClean="0"/>
              <a:t>		c) A summer camp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F0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838200"/>
            <a:ext cx="7470648" cy="54132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was Bruno’s sisters name?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Maria</a:t>
            </a:r>
          </a:p>
          <a:p>
            <a:pPr>
              <a:buNone/>
            </a:pPr>
            <a:r>
              <a:rPr lang="en-CA" dirty="0" smtClean="0"/>
              <a:t>		b) Elsa</a:t>
            </a:r>
          </a:p>
          <a:p>
            <a:pPr>
              <a:buNone/>
            </a:pPr>
            <a:r>
              <a:rPr lang="en-CA" dirty="0" smtClean="0"/>
              <a:t>		c) Gretel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0" dirty="0" smtClean="0">
                <a:solidFill>
                  <a:srgbClr val="7030A0"/>
                </a:solidFill>
              </a:rPr>
              <a:t>You bombed man!</a:t>
            </a:r>
            <a:endParaRPr lang="en-US" sz="1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1CF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90800"/>
            <a:ext cx="7388352" cy="5184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5400" dirty="0" smtClean="0"/>
              <a:t>How did the movie end?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E02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was the history teachers name?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Robert Billings</a:t>
            </a:r>
          </a:p>
          <a:p>
            <a:pPr>
              <a:buNone/>
            </a:pPr>
            <a:r>
              <a:rPr lang="en-CA" dirty="0" smtClean="0"/>
              <a:t>		b) Ben Ross</a:t>
            </a:r>
          </a:p>
          <a:p>
            <a:pPr>
              <a:buNone/>
            </a:pPr>
            <a:r>
              <a:rPr lang="en-CA" dirty="0" smtClean="0"/>
              <a:t>		c) David Collins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2C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388352" cy="5184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/>
              <a:t>What was “The Waves” Motto?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Strength through action, Strength through community, Strength through discipline</a:t>
            </a:r>
            <a:endParaRPr lang="en-US" dirty="0" smtClean="0"/>
          </a:p>
          <a:p>
            <a:pPr>
              <a:buNone/>
            </a:pPr>
            <a:r>
              <a:rPr lang="en-CA" dirty="0" smtClean="0"/>
              <a:t>		b) Strength through community, Strength through action, Strength through discipline</a:t>
            </a:r>
          </a:p>
          <a:p>
            <a:pPr>
              <a:buNone/>
            </a:pPr>
            <a:r>
              <a:rPr lang="en-CA" dirty="0" smtClean="0"/>
              <a:t>		c) Strength through discipline, Strength through community, Strength through action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E02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subject did Ben Ross’ wife teach?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Music</a:t>
            </a:r>
          </a:p>
          <a:p>
            <a:pPr>
              <a:buNone/>
            </a:pPr>
            <a:r>
              <a:rPr lang="en-CA" dirty="0" smtClean="0"/>
              <a:t>		b) Math</a:t>
            </a:r>
          </a:p>
          <a:p>
            <a:pPr>
              <a:buNone/>
            </a:pPr>
            <a:r>
              <a:rPr lang="en-CA" dirty="0" smtClean="0"/>
              <a:t>		c) English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2C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was the name of the school newspaper?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The Grapevine Leader Post</a:t>
            </a:r>
          </a:p>
          <a:p>
            <a:pPr>
              <a:buNone/>
            </a:pPr>
            <a:r>
              <a:rPr lang="en-CA" dirty="0" smtClean="0"/>
              <a:t>		b) The Grapevine chronicles</a:t>
            </a:r>
          </a:p>
          <a:p>
            <a:pPr>
              <a:buNone/>
            </a:pPr>
            <a:r>
              <a:rPr lang="en-CA" dirty="0" smtClean="0"/>
              <a:t>		c) The </a:t>
            </a:r>
            <a:r>
              <a:rPr lang="en-CA" dirty="0" smtClean="0"/>
              <a:t>Grapevine</a:t>
            </a:r>
            <a:endParaRPr lang="en-CA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14400"/>
            <a:ext cx="7388352" cy="5266944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Who was affected the most when “The Wave” ended.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Ben Ross</a:t>
            </a:r>
          </a:p>
          <a:p>
            <a:pPr>
              <a:buNone/>
            </a:pPr>
            <a:r>
              <a:rPr lang="en-CA" dirty="0" smtClean="0"/>
              <a:t>		b) Robert Billings</a:t>
            </a:r>
          </a:p>
          <a:p>
            <a:pPr>
              <a:buNone/>
            </a:pPr>
            <a:r>
              <a:rPr lang="en-CA" dirty="0" smtClean="0"/>
              <a:t>		c) David </a:t>
            </a:r>
            <a:r>
              <a:rPr lang="en-CA" dirty="0" smtClean="0"/>
              <a:t>Collins</a:t>
            </a:r>
            <a:endParaRPr lang="en-CA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88352" cy="5184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What did his mother die from?</a:t>
            </a:r>
          </a:p>
          <a:p>
            <a:pP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a) Tuberculosis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b) Spanish Influenza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c) Yellow </a:t>
            </a:r>
            <a:r>
              <a:rPr lang="en-CA" dirty="0" smtClean="0">
                <a:solidFill>
                  <a:schemeClr val="bg1"/>
                </a:solidFill>
              </a:rPr>
              <a:t>Fever</a:t>
            </a:r>
            <a:endParaRPr lang="en-C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What was the name of his first famous poem?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a) To My Mother</a:t>
            </a:r>
          </a:p>
          <a:p>
            <a:pPr>
              <a:buNone/>
            </a:pPr>
            <a:r>
              <a:rPr lang="en-CA" dirty="0" smtClean="0"/>
              <a:t>		b) The Tell Tale Heart</a:t>
            </a:r>
          </a:p>
          <a:p>
            <a:pPr>
              <a:buNone/>
            </a:pPr>
            <a:r>
              <a:rPr lang="en-CA" dirty="0" smtClean="0"/>
              <a:t>		c) The Raven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When did Poe die?</a:t>
            </a:r>
          </a:p>
          <a:p>
            <a:pP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a) 1836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b) 1847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c) </a:t>
            </a:r>
            <a:r>
              <a:rPr lang="en-CA" dirty="0" smtClean="0">
                <a:solidFill>
                  <a:schemeClr val="bg1"/>
                </a:solidFill>
              </a:rPr>
              <a:t>1849</a:t>
            </a:r>
            <a:endParaRPr lang="en-C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sz="4400" dirty="0" smtClean="0"/>
              <a:t>What made the </a:t>
            </a:r>
            <a:r>
              <a:rPr lang="en-CA" sz="4400" dirty="0" smtClean="0"/>
              <a:t>man </a:t>
            </a:r>
            <a:r>
              <a:rPr lang="en-CA" sz="4400" dirty="0" smtClean="0"/>
              <a:t>confess to murder in The Tell Tale </a:t>
            </a:r>
            <a:r>
              <a:rPr lang="en-CA" sz="4400" dirty="0" smtClean="0"/>
              <a:t>Heart</a:t>
            </a:r>
            <a:r>
              <a:rPr lang="en-CA" dirty="0" smtClean="0"/>
              <a:t>?</a:t>
            </a: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858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0" dirty="0" smtClean="0">
                <a:solidFill>
                  <a:srgbClr val="00B0F0"/>
                </a:solidFill>
              </a:rPr>
              <a:t>Are you Albert Einstein's twin!!?? </a:t>
            </a:r>
            <a:endParaRPr lang="en-US" sz="1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7470648" cy="5413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88352" cy="5184648"/>
          </a:xfrm>
        </p:spPr>
        <p:txBody>
          <a:bodyPr/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What name did he go by before he died?</a:t>
            </a:r>
          </a:p>
          <a:p>
            <a:pP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a) Edgar Allan Poe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b) Edgar A. Poe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		c) Edgar Poe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388352" cy="518464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3855" y="203662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5000" dirty="0" smtClean="0">
                <a:solidFill>
                  <a:srgbClr val="7030A0"/>
                </a:solidFill>
              </a:rPr>
              <a:t>OUCH!</a:t>
            </a:r>
            <a:endParaRPr lang="en-US" sz="15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5000" dirty="0" smtClean="0">
                <a:solidFill>
                  <a:srgbClr val="00B0F0"/>
                </a:solidFill>
              </a:rPr>
              <a:t>Nah nah nah nah nah!!!!!! </a:t>
            </a:r>
            <a:endParaRPr lang="en-US" sz="15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90600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5000" dirty="0" smtClean="0">
                <a:solidFill>
                  <a:srgbClr val="7030A0"/>
                </a:solidFill>
              </a:rPr>
              <a:t>AHHHHH YEAHHH!</a:t>
            </a:r>
            <a:endParaRPr lang="en-US" sz="15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5000" dirty="0" smtClean="0">
                <a:solidFill>
                  <a:srgbClr val="00B0F0"/>
                </a:solidFill>
              </a:rPr>
              <a:t>Seriously!?</a:t>
            </a:r>
            <a:endParaRPr lang="en-US" sz="15000" dirty="0">
              <a:solidFill>
                <a:srgbClr val="00B0F0"/>
              </a:solidFill>
            </a:endParaRPr>
          </a:p>
        </p:txBody>
      </p:sp>
      <p:pic>
        <p:nvPicPr>
          <p:cNvPr id="4" name="Picture 3" descr="thing_1_thing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590800"/>
            <a:ext cx="4419600" cy="3822954"/>
          </a:xfrm>
          <a:prstGeom prst="rect">
            <a:avLst/>
          </a:prstGeom>
          <a:gradFill flip="none" rotWithShape="1">
            <a:gsLst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09600"/>
            <a:ext cx="75438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500" dirty="0" smtClean="0">
                <a:solidFill>
                  <a:srgbClr val="7030A0"/>
                </a:solidFill>
              </a:rPr>
              <a:t>How can we put this.... WRONG!!!</a:t>
            </a:r>
            <a:endParaRPr lang="en-US" sz="115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376</Words>
  <Application>Microsoft Office PowerPoint</Application>
  <PresentationFormat>On-screen Show (4:3)</PresentationFormat>
  <Paragraphs>171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Jeopardy!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Company>Prairie South School Division No.210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JEOPARDY!</dc:title>
  <dc:creator>cronan.brandi</dc:creator>
  <cp:lastModifiedBy>cronan.brandi</cp:lastModifiedBy>
  <cp:revision>37</cp:revision>
  <dcterms:created xsi:type="dcterms:W3CDTF">2010-01-19T15:32:15Z</dcterms:created>
  <dcterms:modified xsi:type="dcterms:W3CDTF">2010-01-22T16:14:37Z</dcterms:modified>
</cp:coreProperties>
</file>